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70" r:id="rId2"/>
    <p:sldId id="262" r:id="rId3"/>
    <p:sldId id="310" r:id="rId4"/>
    <p:sldId id="542" r:id="rId5"/>
    <p:sldId id="545" r:id="rId6"/>
    <p:sldId id="543" r:id="rId7"/>
    <p:sldId id="544" r:id="rId8"/>
    <p:sldId id="558" r:id="rId9"/>
    <p:sldId id="559" r:id="rId10"/>
    <p:sldId id="539" r:id="rId11"/>
    <p:sldId id="332" r:id="rId12"/>
    <p:sldId id="495" r:id="rId13"/>
    <p:sldId id="496" r:id="rId14"/>
    <p:sldId id="497" r:id="rId15"/>
    <p:sldId id="560" r:id="rId16"/>
    <p:sldId id="561" r:id="rId17"/>
    <p:sldId id="562" r:id="rId18"/>
    <p:sldId id="563" r:id="rId19"/>
    <p:sldId id="565" r:id="rId20"/>
    <p:sldId id="566" r:id="rId21"/>
    <p:sldId id="567" r:id="rId22"/>
    <p:sldId id="293" r:id="rId23"/>
    <p:sldId id="302" r:id="rId24"/>
    <p:sldId id="570" r:id="rId25"/>
    <p:sldId id="271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118" d="100"/>
          <a:sy n="118" d="100"/>
        </p:scale>
        <p:origin x="96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5/20/2018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5/20/2018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 v</a:t>
            </a:r>
            <a:r>
              <a:rPr lang="en-AU" dirty="0"/>
              <a:t>= lNCR5yLSwi0--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 Sie Ihre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 Pester und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"ungetesteter Code ist Code defekt"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Infrastruktur Tests mit Pester-https://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 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ist ein Unit-Testing-Framework für PowerShell und vielleicht das erste Open-Source-Software-Produkt, das mit Windows selbst ausgeliefert wird!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 Adam Bertram wird Sie durch die Pester Philosophie, Syntax und zahlreiche reale Beispiele in diesem "Agile-veröffentlicht" Buch zu gehen.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 Pester Buch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-Scripting-Werkzeugbau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Grundsätzlich teilen wir alle ähnliche Checklisten und meist nur die Servernamen und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Ändern.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ester/Pes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Zuverlässige, reproduzierbare, konfigurierbare und automatisierte Validierung mit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PowerShell-dbachecks</a:t>
            </a:r>
            <a:endParaRPr lang="de-DE" sz="45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65" y="-183123"/>
            <a:ext cx="2344299" cy="2344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CE991-C407-4AF1-AB75-E9F08241C4D6}"/>
              </a:ext>
            </a:extLst>
          </p:cNvPr>
          <p:cNvSpPr/>
          <p:nvPr/>
        </p:nvSpPr>
        <p:spPr>
          <a:xfrm>
            <a:off x="3287688" y="388861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latin typeface="AppleStorm" panose="02000603000000000000" pitchFamily="50" charset="0"/>
              </a:rPr>
              <a:t>Chrissy Lemaire @cl netnerds.com</a:t>
            </a:r>
          </a:p>
          <a:p>
            <a:r>
              <a:rPr lang="de-DE" i="1" dirty="0">
                <a:latin typeface="AppleStorm" panose="02000603000000000000" pitchFamily="50" charset="0"/>
              </a:rPr>
              <a:t>Cláudio Silva @ClaudioESSilva claudioessilva.EU</a:t>
            </a:r>
          </a:p>
          <a:p>
            <a:r>
              <a:rPr lang="de-DE" sz="1600" i="1" dirty="0">
                <a:latin typeface="AppleStorm" panose="02000603000000000000" pitchFamily="50" charset="0"/>
              </a:rPr>
              <a:t>Rob Sewell @sqldbawithbeard sqldbawith</a:t>
            </a:r>
            <a:r>
              <a:rPr lang="de-DE" sz="1600" i="1" dirty="0">
                <a:solidFill>
                  <a:srgbClr val="FF0000"/>
                </a:solidFill>
                <a:latin typeface="AppleStorm" panose="02000603000000000000" pitchFamily="50" charset="0"/>
              </a:rPr>
              <a:t>Eine</a:t>
            </a:r>
            <a:r>
              <a:rPr lang="de-DE" sz="1600" i="1" dirty="0">
                <a:latin typeface="AppleStorm" panose="02000603000000000000" pitchFamily="50" charset="0"/>
              </a:rPr>
              <a:t>Beard.com</a:t>
            </a:r>
          </a:p>
          <a:p>
            <a:endParaRPr lang="de-DE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1412776"/>
            <a:ext cx="11449272" cy="4824536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Erstellen Sie Redistributable, leicht konfigurierbare Pester Tests mit Branchenführer Checklisten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Ermöglichen Sie die Ausgabe, um die Anforderungen der unterschiedlichen Arten der Endbenutzer zu entsprechen Mensch und Maschine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Fähigkeit, Antwort/Lösung zu liefern?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Unser Ziel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060848"/>
            <a:ext cx="11521280" cy="31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ist ein Framework, das von und für SQL Server-Profis erstellt wurde, die ihre Umgebungen validieren müssen.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Dieses Open-Source-Modul ermöglicht es uns, unsere Checklisten mit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Belästigen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0" y="536613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Voraussetzungen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1924" y="1608039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Minimale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809546" y="1529504"/>
            <a:ext cx="374838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Empfohlen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7914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Belästigen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4021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 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151785" y="3365773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Alles dbatools unterstützt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Von sql2000 zu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 erhielten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ist einfach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5700" y="1700808"/>
            <a:ext cx="5400600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PowerShell-Galerie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2019556" y="2641529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 dbachecks – 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1699" y="6309320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Installiert automatisch erforderliche Module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Benötigen Sie eine Offline-Installation?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1975459" y="2547826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5" y="1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Erhalten-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-Welche Prüfungen sind verfügbar?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1340769"/>
            <a:ext cx="11516595" cy="5040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Erhalten-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-Welche Konfigurationsmöglichkeiten gibt 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" y="980728"/>
            <a:ext cx="11082891" cy="554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Führen Sie einen Scheck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2" y="764704"/>
            <a:ext cx="9985555" cy="578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Festlegen-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513676" y="2420889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# seTzen Sie die Instanzen zu überprüfen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 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 Ola. Database</a:t>
            </a:r>
            <a:r>
              <a:rPr lang="en-GB" sz="1500" dirty="0">
                <a:latin typeface="Lucida Console" panose="020B0609040504020204" pitchFamily="49" charset="0"/>
              </a:rPr>
              <a:t> -Wert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80728"/>
            <a:ext cx="6624736" cy="5790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IMportieren-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667507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 Pfad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-Pfad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Importieren-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 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Importieren-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 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2"/>
            <a:ext cx="12180916" cy="8105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0" y="6453336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Foto von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Auf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0" y="534501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Listen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38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991544" y="1916832"/>
            <a:ext cx="7832910" cy="24895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Importieren-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 Pfad git: 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-Zusammenfassung anzeigen-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 Umwelt Entwicklung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Importieren-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 Pfad git: 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-Zusammenfassung anzeigen-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 Umwelt Test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Importieren-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 Pfad git: 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-Zusammenfassung anzeigen-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 Umwelt Produktion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Start-</a:t>
            </a:r>
            <a:r>
              <a:rPr lang="en-GB" sz="1050" dirty="0" err="1">
                <a:latin typeface="Lucida Console" panose="020B0609040504020204" pitchFamily="49" charset="0"/>
              </a:rPr>
              <a:t>DbcPowerbi</a:t>
            </a:r>
            <a:r>
              <a:rPr lang="en-GB" sz="105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02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2737" y="1772816"/>
            <a:ext cx="4287829" cy="133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Muss Zeit sein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Für eine Demo</a:t>
            </a:r>
          </a:p>
        </p:txBody>
      </p:sp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Fragen?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2" y="2137671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Kontakt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100940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2422636" y="2062024"/>
            <a:ext cx="3385332" cy="705545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6910355" y="206202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02757" cy="655649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Eine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2911198" y="4808138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7" y="4660370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7878663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302" y="4622724"/>
            <a:ext cx="681867" cy="681867"/>
          </a:xfrm>
          <a:prstGeom prst="rect">
            <a:avLst/>
          </a:prstGeom>
        </p:spPr>
      </p:pic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54" y="629620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05" y="6213918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08A546-8EDF-46C3-8976-D9C8F0F7F2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06" y="-181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Referenten Fragebogen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3914" y="1628800"/>
            <a:ext cx="8697231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Namen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Beruf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Interessen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und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verstehste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Interessante Tatsache </a:t>
            </a:r>
            <a:r>
              <a:rPr lang="en-GB" sz="2401" b="1" i="1" dirty="0">
                <a:latin typeface="AppleStorm" panose="02000603000000000000" pitchFamily="50" charset="0"/>
              </a:rPr>
              <a:t>BaRt. nOch) Spielt Cricket, fliegt Drohne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Lautsprecher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SQL-Samstage, SQL-Relay, PowerShell-Ereignisse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Gemeinschaft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West, SQL Sat Exeter, PowerShell VG, PowerShell Conference EU Organizer,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Kontakt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100940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2422636" y="2062024"/>
            <a:ext cx="3385332" cy="705545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6910355" y="206202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02757" cy="655649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Eine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2911198" y="4808138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7" y="4660370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7878663" y="4808137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302" y="4622724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1259540" y="560441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Schnellumfrage</a:t>
            </a:r>
          </a:p>
        </p:txBody>
      </p:sp>
      <p:pic>
        <p:nvPicPr>
          <p:cNvPr id="19" name="Obraz 24">
            <a:extLst>
              <a:ext uri="{FF2B5EF4-FFF2-40B4-BE49-F238E27FC236}">
                <a16:creationId xmlns:a16="http://schemas.microsoft.com/office/drawing/2014/main" id="{F75EC892-61F1-4D42-A9C8-946073A22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54" y="6296204"/>
            <a:ext cx="953981" cy="30929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Obraz 23">
            <a:extLst>
              <a:ext uri="{FF2B5EF4-FFF2-40B4-BE49-F238E27FC236}">
                <a16:creationId xmlns:a16="http://schemas.microsoft.com/office/drawing/2014/main" id="{C823B3FB-FEB3-4FFA-A268-0AC791857B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05" y="6213918"/>
            <a:ext cx="1238980" cy="473873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47" y="14728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9576" y="299914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Was ist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91544" y="1731790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für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 Komponententest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 Infrastruktur Test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36" y="5227225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858008"/>
            <a:ext cx="11593288" cy="582630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Das Schreiben von Pester Tests für eine SQL-Instanz ist einfach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Das Schreiben von leicht unterschiedlichen Pester Tests für leicht unterschiedliche Instanzen ist kopieren und Einfügen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Es ist möglich, Pester-Tests zu parametrisieren (aber nicht so einfach zu sagen!)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Belästigen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23" y="3739602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11" y="1696196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Herausforderungen und Ziele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1305256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eine SQL-Umgebung wie Produktion, UAT, dev zu überprüfen-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Horizontale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alle zu überprüfen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SQL-Umgebungen für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eine ganze Anwendung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Vertikale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Wir wollten in der Lage sein, die SQL-Estate für eine Lösung oder ein System zu überprüfen-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6" y="278176"/>
            <a:ext cx="9485531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Hauptherausforderung-Konfiguration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2060848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8112224" y="2060848"/>
            <a:ext cx="3296524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755821" y="2060848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819133" y="213285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89905"/>
            <a:ext cx="64087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benötigen möglicherweise sofort eine Ausgabe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37" y="915044"/>
            <a:ext cx="5131764" cy="5942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1344" y="764705"/>
            <a:ext cx="118093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möchten möglicherweise automatisieren und in andere Lösungen integrieren (DevOps, tägliche Überprüfungen, Vorfall Antwort, Wartungsfenster)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9" y="2102634"/>
            <a:ext cx="8076941" cy="468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25904" y="981589"/>
            <a:ext cx="8291246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wollen Output Sie verstehen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83" y="1962901"/>
            <a:ext cx="9533488" cy="38992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Herausforderung-Output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2207568" y="6068991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(und mit hübschen interaktiven Bildern!)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158</TotalTime>
  <Words>660</Words>
  <Application>Microsoft Office PowerPoint</Application>
  <PresentationFormat>Widescreen</PresentationFormat>
  <Paragraphs>182</Paragraphs>
  <Slides>26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PowerPoint Presentation</vt:lpstr>
      <vt:lpstr>PowerPoint Presentation</vt:lpstr>
      <vt:lpstr>Belästigen</vt:lpstr>
      <vt:lpstr>Herausforderungen und Ziele</vt:lpstr>
      <vt:lpstr>Hauptherausforderung-Konfiguration</vt:lpstr>
      <vt:lpstr>Herausforderung-Output</vt:lpstr>
      <vt:lpstr>Herausforderung-Output</vt:lpstr>
      <vt:lpstr>Herausforderung-Output</vt:lpstr>
      <vt:lpstr>Unser Ziel</vt:lpstr>
      <vt:lpstr>dbachecks</vt:lpstr>
      <vt:lpstr>System Voraussetzungen</vt:lpstr>
      <vt:lpstr>Installation ist einfach</vt:lpstr>
      <vt:lpstr>Benötigen Sie eine Offline-Installation?</vt:lpstr>
      <vt:lpstr>Erhalten-DbcCheck -Welche Prüfungen sind verfügbar?</vt:lpstr>
      <vt:lpstr>Erhalten-DbcConfig -Welche Konfigurationsmöglichkeiten gibt es?</vt:lpstr>
      <vt:lpstr>Invoke-DbcCheck – Führen Sie einen Scheck</vt:lpstr>
      <vt:lpstr>Festlegen-DbcConfig – Config a Check</vt:lpstr>
      <vt:lpstr>Export-DbcConfigIMportieren-DbcConfig</vt:lpstr>
      <vt:lpstr>Start-DbcPowerBi</vt:lpstr>
      <vt:lpstr>Start-DbcPowerBi</vt:lpstr>
      <vt:lpstr>PowerPoint Presentation</vt:lpstr>
      <vt:lpstr>Fragen?</vt:lpstr>
      <vt:lpstr>Kontakt</vt:lpstr>
      <vt:lpstr>Referenten Fragebogen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2018-05-20T12:55:25Z</dcterms:modified>
</cp:coreProperties>
</file>